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98" r:id="rId2"/>
    <p:sldId id="309" r:id="rId3"/>
    <p:sldId id="300" r:id="rId4"/>
    <p:sldId id="302" r:id="rId5"/>
    <p:sldId id="304" r:id="rId6"/>
    <p:sldId id="305" r:id="rId7"/>
    <p:sldId id="306" r:id="rId8"/>
    <p:sldId id="308" r:id="rId9"/>
    <p:sldId id="277" r:id="rId10"/>
    <p:sldId id="310" r:id="rId11"/>
    <p:sldId id="297" r:id="rId12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88158" autoAdjust="0"/>
  </p:normalViewPr>
  <p:slideViewPr>
    <p:cSldViewPr snapToGrid="0">
      <p:cViewPr varScale="1">
        <p:scale>
          <a:sx n="80" d="100"/>
          <a:sy n="80" d="100"/>
        </p:scale>
        <p:origin x="3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16379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70507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docs typescript</a:t>
            </a:r>
          </a:p>
          <a:p>
            <a:r>
              <a:rPr lang="en-US" dirty="0" err="1"/>
              <a:t>vuex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action/mutation names</a:t>
            </a:r>
          </a:p>
          <a:p>
            <a:r>
              <a:rPr lang="en-US" dirty="0" err="1"/>
              <a:t>konstanten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lösung</a:t>
            </a:r>
            <a:r>
              <a:rPr lang="en-US" dirty="0"/>
              <a:t>, </a:t>
            </a:r>
            <a:r>
              <a:rPr lang="en-US" dirty="0" err="1"/>
              <a:t>aber</a:t>
            </a:r>
            <a:r>
              <a:rPr lang="en-US" dirty="0"/>
              <a:t> problem payload</a:t>
            </a:r>
          </a:p>
          <a:p>
            <a:r>
              <a:rPr lang="en-US" dirty="0" err="1"/>
              <a:t>api</a:t>
            </a:r>
            <a:r>
              <a:rPr lang="en-US" dirty="0"/>
              <a:t>-design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typescript-</a:t>
            </a:r>
            <a:r>
              <a:rPr lang="en-US" dirty="0" err="1"/>
              <a:t>Probleme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666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8450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634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488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99747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6090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604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vue</a:t>
            </a:r>
            <a:r>
              <a:rPr lang="en-US" dirty="0"/>
              <a:t> docs typescript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005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2</a:t>
            </a:r>
            <a:r>
              <a:rPr lang="en-US" dirty="0"/>
              <a:t> min]</a:t>
            </a:r>
          </a:p>
          <a:p>
            <a:r>
              <a:rPr lang="en-US" dirty="0"/>
              <a:t>- COMIC (alt-tab, make sure photos app is started!)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1398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25.09.2018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3.jpeg"/><Relationship Id="rId21" Type="http://schemas.openxmlformats.org/officeDocument/2006/relationships/image" Target="../media/image21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19" Type="http://schemas.openxmlformats.org/officeDocument/2006/relationships/image" Target="../media/image19.jp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i vancouver :)">
            <a:extLst>
              <a:ext uri="{FF2B5EF4-FFF2-40B4-BE49-F238E27FC236}">
                <a16:creationId xmlns:a16="http://schemas.microsoft.com/office/drawing/2014/main" id="{76A2E37B-0D9F-47F9-923F-7F70C8E53765}"/>
              </a:ext>
            </a:extLst>
          </p:cNvPr>
          <p:cNvSpPr txBox="1">
            <a:spLocks/>
          </p:cNvSpPr>
          <p:nvPr/>
        </p:nvSpPr>
        <p:spPr>
          <a:xfrm>
            <a:off x="742483" y="3054964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HI        ANCOUVER!</a:t>
            </a:r>
            <a:endParaRPr lang="de-AT" sz="7200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D2F7A6-2F9B-41D5-9261-4B6FD709B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98" y="2224916"/>
            <a:ext cx="2348913" cy="2348913"/>
          </a:xfrm>
          <a:prstGeom prst="rect">
            <a:avLst/>
          </a:prstGeom>
        </p:spPr>
      </p:pic>
      <p:sp>
        <p:nvSpPr>
          <p:cNvPr id="21" name="Untertitel">
            <a:extLst>
              <a:ext uri="{FF2B5EF4-FFF2-40B4-BE49-F238E27FC236}">
                <a16:creationId xmlns:a16="http://schemas.microsoft.com/office/drawing/2014/main" id="{A5940698-3444-4173-81D3-FA7D185B8E94}"/>
              </a:ext>
            </a:extLst>
          </p:cNvPr>
          <p:cNvSpPr txBox="1">
            <a:spLocks/>
          </p:cNvSpPr>
          <p:nvPr/>
        </p:nvSpPr>
        <p:spPr>
          <a:xfrm>
            <a:off x="-1" y="5461147"/>
            <a:ext cx="10799764" cy="1590818"/>
          </a:xfrm>
          <a:prstGeom prst="rect">
            <a:avLst/>
          </a:prstGeom>
        </p:spPr>
        <p:txBody>
          <a:bodyPr anchor="b"/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1800" dirty="0"/>
              <a:t>Vue.js Meetup September '18 | Bernhard Mayr</a:t>
            </a:r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25993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63F48-7A27-42B8-BB55-634F298CD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vuex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A94039-E7A5-4DB0-9F46-0C9683947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https://vuex.vuejs.org/guide/</a:t>
            </a:r>
          </a:p>
          <a:p>
            <a:r>
              <a:rPr lang="de-AT" dirty="0"/>
              <a:t>https://github.com/vuejs/vuex/blob/dev/examples/shopping-cart/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E42C20C-D4F0-49AC-B858-93A252EFD30E}"/>
              </a:ext>
            </a:extLst>
          </p:cNvPr>
          <p:cNvSpPr/>
          <p:nvPr/>
        </p:nvSpPr>
        <p:spPr>
          <a:xfrm>
            <a:off x="168075" y="6162022"/>
            <a:ext cx="10463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dirty="0"/>
              <a:t>https://medium.com/wdstack/vue-vuex-getting-started-f78c03d9f65</a:t>
            </a:r>
          </a:p>
          <a:p>
            <a:pPr algn="ctr"/>
            <a:r>
              <a:rPr lang="de-AT" dirty="0"/>
              <a:t>https://coursetro.com/posts/code/144/A-Vuex-Tutorial-by-Example---Learn-Vue-State-Management</a:t>
            </a:r>
          </a:p>
        </p:txBody>
      </p:sp>
    </p:spTree>
    <p:extLst>
      <p:ext uri="{BB962C8B-B14F-4D97-AF65-F5344CB8AC3E}">
        <p14:creationId xmlns:p14="http://schemas.microsoft.com/office/powerpoint/2010/main" val="320319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077528" y="3275699"/>
            <a:ext cx="580608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ea typeface="Segoe UI Emoji" panose="020B0502040204020203" pitchFamily="34" charset="0"/>
                <a:cs typeface="Times New Roman" panose="02020603050405020304" pitchFamily="18" charset="0"/>
              </a:rPr>
              <a:t>{ }</a:t>
            </a:r>
            <a:endParaRPr lang="de-AT" sz="3600" dirty="0">
              <a:solidFill>
                <a:schemeClr val="bg1"/>
              </a:solidFill>
              <a:latin typeface="+mj-lt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257872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i vancouver :)">
            <a:extLst>
              <a:ext uri="{FF2B5EF4-FFF2-40B4-BE49-F238E27FC236}">
                <a16:creationId xmlns:a16="http://schemas.microsoft.com/office/drawing/2014/main" id="{76A2E37B-0D9F-47F9-923F-7F70C8E53765}"/>
              </a:ext>
            </a:extLst>
          </p:cNvPr>
          <p:cNvSpPr txBox="1">
            <a:spLocks/>
          </p:cNvSpPr>
          <p:nvPr/>
        </p:nvSpPr>
        <p:spPr>
          <a:xfrm>
            <a:off x="742483" y="290388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How </a:t>
            </a:r>
            <a:r>
              <a:rPr lang="en-US" sz="72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TypeScript</a:t>
            </a:r>
            <a:r>
              <a:rPr lang="en-US" sz="72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and </a:t>
            </a:r>
            <a:r>
              <a:rPr lang="en-US" sz="7200" b="1" dirty="0" err="1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vuex</a:t>
            </a:r>
            <a:r>
              <a:rPr lang="en-US" sz="72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help you not to think about your application while you are on holiday…</a:t>
            </a:r>
            <a:endParaRPr lang="de-AT" sz="7200" b="1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1" name="Untertitel">
            <a:extLst>
              <a:ext uri="{FF2B5EF4-FFF2-40B4-BE49-F238E27FC236}">
                <a16:creationId xmlns:a16="http://schemas.microsoft.com/office/drawing/2014/main" id="{A5940698-3444-4173-81D3-FA7D185B8E94}"/>
              </a:ext>
            </a:extLst>
          </p:cNvPr>
          <p:cNvSpPr txBox="1">
            <a:spLocks/>
          </p:cNvSpPr>
          <p:nvPr/>
        </p:nvSpPr>
        <p:spPr>
          <a:xfrm>
            <a:off x="-1" y="5461147"/>
            <a:ext cx="10799764" cy="1590818"/>
          </a:xfrm>
          <a:prstGeom prst="rect">
            <a:avLst/>
          </a:prstGeom>
        </p:spPr>
        <p:txBody>
          <a:bodyPr anchor="b"/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1800" dirty="0"/>
              <a:t>Vue.js Meetup September '18 | Bernhard Mayr</a:t>
            </a:r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379085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3EE2CA0-5A9B-48F0-BEBB-4984DEF27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6835" y="-1"/>
            <a:ext cx="9947787" cy="7199313"/>
          </a:xfrm>
          <a:prstGeom prst="rect">
            <a:avLst/>
          </a:prstGeom>
        </p:spPr>
      </p:pic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511345" y="2241561"/>
            <a:ext cx="2716190" cy="2716191"/>
            <a:chOff x="3112943" y="1923163"/>
            <a:chExt cx="3960000" cy="3960000"/>
          </a:xfrm>
        </p:grpSpPr>
        <p:sp>
          <p:nvSpPr>
            <p:cNvPr id="47" name="Abgerundetes Rechteck 46"/>
            <p:cNvSpPr/>
            <p:nvPr/>
          </p:nvSpPr>
          <p:spPr>
            <a:xfrm>
              <a:off x="3112943" y="1923163"/>
              <a:ext cx="3960000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6F4F7"/>
                </a:clrFrom>
                <a:clrTo>
                  <a:srgbClr val="F6F4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62" b="6362"/>
            <a:stretch/>
          </p:blipFill>
          <p:spPr>
            <a:xfrm>
              <a:off x="3200525" y="2036213"/>
              <a:ext cx="3778940" cy="3778939"/>
            </a:xfrm>
            <a:prstGeom prst="ellipse">
              <a:avLst/>
            </a:prstGeom>
          </p:spPr>
        </p:pic>
      </p:grpSp>
      <p:grpSp>
        <p:nvGrpSpPr>
          <p:cNvPr id="10" name="Gruppieren 9"/>
          <p:cNvGrpSpPr/>
          <p:nvPr/>
        </p:nvGrpSpPr>
        <p:grpSpPr>
          <a:xfrm>
            <a:off x="708914" y="6336104"/>
            <a:ext cx="2482621" cy="476498"/>
            <a:chOff x="716990" y="5937371"/>
            <a:chExt cx="2482621" cy="476498"/>
          </a:xfrm>
        </p:grpSpPr>
        <p:pic>
          <p:nvPicPr>
            <p:cNvPr id="112" name="Grafik 1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90" y="5952204"/>
              <a:ext cx="432000" cy="432000"/>
            </a:xfrm>
            <a:prstGeom prst="rect">
              <a:avLst/>
            </a:prstGeom>
          </p:spPr>
        </p:pic>
        <p:sp>
          <p:nvSpPr>
            <p:cNvPr id="114" name="Textfeld 113"/>
            <p:cNvSpPr txBox="1"/>
            <p:nvPr/>
          </p:nvSpPr>
          <p:spPr>
            <a:xfrm>
              <a:off x="1903246" y="5937371"/>
              <a:ext cx="12963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AT" sz="2400" dirty="0" err="1">
                  <a:solidFill>
                    <a:schemeClr val="bg1"/>
                  </a:solidFill>
                </a:rPr>
                <a:t>bemayr</a:t>
              </a:r>
              <a:endParaRPr lang="de-AT" sz="24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005" y="5952204"/>
              <a:ext cx="432000" cy="432000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>
              <a:off x="1084378" y="5952204"/>
              <a:ext cx="2796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+mj-lt"/>
                </a:rPr>
                <a:t>/</a:t>
              </a:r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802773" y="5177846"/>
            <a:ext cx="21847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 Mayr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3962F9-236B-4923-87C9-2D7E74E7B1B7}"/>
              </a:ext>
            </a:extLst>
          </p:cNvPr>
          <p:cNvSpPr txBox="1"/>
          <p:nvPr/>
        </p:nvSpPr>
        <p:spPr>
          <a:xfrm>
            <a:off x="8618807" y="3049240"/>
            <a:ext cx="1743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Austria</a:t>
            </a:r>
            <a:endParaRPr lang="de-AT" sz="20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B125AB5-ACBC-4E3E-BC3C-FEFDC21161B7}"/>
              </a:ext>
            </a:extLst>
          </p:cNvPr>
          <p:cNvSpPr/>
          <p:nvPr/>
        </p:nvSpPr>
        <p:spPr>
          <a:xfrm>
            <a:off x="8732083" y="3317602"/>
            <a:ext cx="260122" cy="26012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90871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511345" y="2241561"/>
            <a:ext cx="2716190" cy="2716191"/>
            <a:chOff x="3112943" y="1923163"/>
            <a:chExt cx="3960000" cy="3960000"/>
          </a:xfrm>
        </p:grpSpPr>
        <p:sp>
          <p:nvSpPr>
            <p:cNvPr id="47" name="Abgerundetes Rechteck 46"/>
            <p:cNvSpPr/>
            <p:nvPr/>
          </p:nvSpPr>
          <p:spPr>
            <a:xfrm>
              <a:off x="3112943" y="1923163"/>
              <a:ext cx="3960000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6F4F7"/>
                </a:clrFrom>
                <a:clrTo>
                  <a:srgbClr val="F6F4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62" b="6362"/>
            <a:stretch/>
          </p:blipFill>
          <p:spPr>
            <a:xfrm>
              <a:off x="3200525" y="2036213"/>
              <a:ext cx="3778940" cy="3778939"/>
            </a:xfrm>
            <a:prstGeom prst="ellipse">
              <a:avLst/>
            </a:prstGeom>
          </p:spPr>
        </p:pic>
      </p:grpSp>
      <p:grpSp>
        <p:nvGrpSpPr>
          <p:cNvPr id="10" name="Gruppieren 9"/>
          <p:cNvGrpSpPr/>
          <p:nvPr/>
        </p:nvGrpSpPr>
        <p:grpSpPr>
          <a:xfrm>
            <a:off x="708914" y="6336104"/>
            <a:ext cx="2482621" cy="476498"/>
            <a:chOff x="716990" y="5937371"/>
            <a:chExt cx="2482621" cy="476498"/>
          </a:xfrm>
        </p:grpSpPr>
        <p:pic>
          <p:nvPicPr>
            <p:cNvPr id="112" name="Grafik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90" y="5952204"/>
              <a:ext cx="432000" cy="432000"/>
            </a:xfrm>
            <a:prstGeom prst="rect">
              <a:avLst/>
            </a:prstGeom>
          </p:spPr>
        </p:pic>
        <p:sp>
          <p:nvSpPr>
            <p:cNvPr id="114" name="Textfeld 113"/>
            <p:cNvSpPr txBox="1"/>
            <p:nvPr/>
          </p:nvSpPr>
          <p:spPr>
            <a:xfrm>
              <a:off x="1903246" y="5937371"/>
              <a:ext cx="12963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AT" sz="2400" dirty="0" err="1">
                  <a:solidFill>
                    <a:schemeClr val="bg1"/>
                  </a:solidFill>
                </a:rPr>
                <a:t>bemayr</a:t>
              </a:r>
              <a:endParaRPr lang="de-AT" sz="24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005" y="5952204"/>
              <a:ext cx="432000" cy="432000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>
              <a:off x="1084378" y="5952204"/>
              <a:ext cx="2796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+mj-lt"/>
                </a:rPr>
                <a:t>/</a:t>
              </a:r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802773" y="5177846"/>
            <a:ext cx="21847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 Mayr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000F370-0E43-4073-8B46-F93CC1DFD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66" y="1527884"/>
            <a:ext cx="5524724" cy="41435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80EF8A7-0A49-4FED-ADC4-559BFC89F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4681">
            <a:off x="6020108" y="3754345"/>
            <a:ext cx="6082792" cy="456209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97AD0FC-58DC-45A6-AEA1-DAF18BAF24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1496">
            <a:off x="5061296" y="-424160"/>
            <a:ext cx="6706790" cy="5030093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3AF9C699-BBD3-4E56-A0B8-0CADBE4D66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1935">
            <a:off x="3301204" y="-1233486"/>
            <a:ext cx="6984382" cy="523828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C95AB2C-D164-461B-AC93-EEF7417902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0029">
            <a:off x="4627911" y="2493890"/>
            <a:ext cx="7516700" cy="563752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A09C14B-9BBA-4B21-A6C0-9358763B3B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0122">
            <a:off x="3455946" y="1533636"/>
            <a:ext cx="7935442" cy="595158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3C1938B-DC26-4A2E-9087-507B3E7012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9572">
            <a:off x="3523294" y="1597652"/>
            <a:ext cx="6747206" cy="506040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0212478-07F9-4B56-9043-A292D6B95E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2136">
            <a:off x="4484570" y="26194"/>
            <a:ext cx="8128667" cy="60965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6D7FA5EF-D7A6-4D27-844A-803A2E704D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818" y="1063123"/>
            <a:ext cx="7424959" cy="5568719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6524FE28-E1DA-4A64-98D1-7D01F93E0FB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1607" r="24022" b="22137"/>
          <a:stretch/>
        </p:blipFill>
        <p:spPr>
          <a:xfrm>
            <a:off x="3871279" y="1668414"/>
            <a:ext cx="5145170" cy="3862484"/>
          </a:xfrm>
          <a:prstGeom prst="rect">
            <a:avLst/>
          </a:prstGeom>
          <a:ln w="152400">
            <a:solidFill>
              <a:schemeClr val="bg1"/>
            </a:solidFill>
          </a:ln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006D8462-A604-4DD7-9CBD-CF38F60FE2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4382" y="112064"/>
            <a:ext cx="8835198" cy="6626399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F3453BDA-200D-4B9D-9B58-38813A95187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7"/>
          <a:stretch/>
        </p:blipFill>
        <p:spPr>
          <a:xfrm rot="21169595">
            <a:off x="3383249" y="4364950"/>
            <a:ext cx="5648776" cy="3458899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ED3133D8-0707-41FA-98C8-08BEEFFD21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06037">
            <a:off x="5773224" y="666389"/>
            <a:ext cx="5760000" cy="43200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3A3F8AE-8478-40CD-827C-42AF2601FD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600">
            <a:off x="3814252" y="58420"/>
            <a:ext cx="7005642" cy="525423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1C42137-6E5C-48FB-ABE3-27ED45B741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3268">
            <a:off x="4067269" y="1928624"/>
            <a:ext cx="8283784" cy="420014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DFD741FF-DE28-480E-8D7D-E20A2DDECA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37327" y="1630781"/>
            <a:ext cx="5830908" cy="4373181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E8E2F0C-31C7-4846-B8D0-5279E5C2582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07458">
            <a:off x="5847735" y="1307093"/>
            <a:ext cx="6138770" cy="46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4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511345" y="2241561"/>
            <a:ext cx="2716190" cy="2716191"/>
            <a:chOff x="3112943" y="1923163"/>
            <a:chExt cx="3960000" cy="3960000"/>
          </a:xfrm>
        </p:grpSpPr>
        <p:sp>
          <p:nvSpPr>
            <p:cNvPr id="47" name="Abgerundetes Rechteck 46"/>
            <p:cNvSpPr/>
            <p:nvPr/>
          </p:nvSpPr>
          <p:spPr>
            <a:xfrm>
              <a:off x="3112943" y="1923163"/>
              <a:ext cx="3960000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6F4F7"/>
                </a:clrFrom>
                <a:clrTo>
                  <a:srgbClr val="F6F4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62" b="6362"/>
            <a:stretch/>
          </p:blipFill>
          <p:spPr>
            <a:xfrm>
              <a:off x="3200525" y="2036213"/>
              <a:ext cx="3778940" cy="3778939"/>
            </a:xfrm>
            <a:prstGeom prst="ellipse">
              <a:avLst/>
            </a:prstGeom>
          </p:spPr>
        </p:pic>
      </p:grpSp>
      <p:grpSp>
        <p:nvGrpSpPr>
          <p:cNvPr id="10" name="Gruppieren 9"/>
          <p:cNvGrpSpPr/>
          <p:nvPr/>
        </p:nvGrpSpPr>
        <p:grpSpPr>
          <a:xfrm>
            <a:off x="708914" y="6336104"/>
            <a:ext cx="2482621" cy="476498"/>
            <a:chOff x="716990" y="5937371"/>
            <a:chExt cx="2482621" cy="476498"/>
          </a:xfrm>
        </p:grpSpPr>
        <p:pic>
          <p:nvPicPr>
            <p:cNvPr id="112" name="Grafik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90" y="5952204"/>
              <a:ext cx="432000" cy="432000"/>
            </a:xfrm>
            <a:prstGeom prst="rect">
              <a:avLst/>
            </a:prstGeom>
          </p:spPr>
        </p:pic>
        <p:sp>
          <p:nvSpPr>
            <p:cNvPr id="114" name="Textfeld 113"/>
            <p:cNvSpPr txBox="1"/>
            <p:nvPr/>
          </p:nvSpPr>
          <p:spPr>
            <a:xfrm>
              <a:off x="1903246" y="5937371"/>
              <a:ext cx="12963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AT" sz="2400" dirty="0" err="1">
                  <a:solidFill>
                    <a:schemeClr val="bg1"/>
                  </a:solidFill>
                </a:rPr>
                <a:t>bemayr</a:t>
              </a:r>
              <a:endParaRPr lang="de-AT" sz="2400" dirty="0">
                <a:solidFill>
                  <a:schemeClr val="bg1"/>
                </a:solidFill>
              </a:endParaRPr>
            </a:p>
          </p:txBody>
        </p:sp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005" y="5952204"/>
              <a:ext cx="432000" cy="432000"/>
            </a:xfrm>
            <a:prstGeom prst="rect">
              <a:avLst/>
            </a:prstGeom>
          </p:spPr>
        </p:pic>
        <p:sp>
          <p:nvSpPr>
            <p:cNvPr id="25" name="Textfeld 24"/>
            <p:cNvSpPr txBox="1"/>
            <p:nvPr/>
          </p:nvSpPr>
          <p:spPr>
            <a:xfrm>
              <a:off x="1084378" y="5952204"/>
              <a:ext cx="2796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AT" sz="2400" dirty="0">
                  <a:solidFill>
                    <a:schemeClr val="bg1"/>
                  </a:solidFill>
                  <a:latin typeface="+mj-lt"/>
                </a:rPr>
                <a:t>/</a:t>
              </a:r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802773" y="5177846"/>
            <a:ext cx="21847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 Mayr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C8F43F41-677E-42EB-A8FD-6A851B5C6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6880" y="953814"/>
            <a:ext cx="5954568" cy="306954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studying </a:t>
            </a:r>
            <a:r>
              <a:rPr lang="en-US" sz="2400" b="1" dirty="0"/>
              <a:t>psychology </a:t>
            </a:r>
            <a:r>
              <a:rPr lang="en-US" sz="2400" dirty="0"/>
              <a:t>and </a:t>
            </a:r>
            <a:r>
              <a:rPr lang="en-US" sz="2400" b="1" dirty="0"/>
              <a:t>philosophy</a:t>
            </a:r>
            <a:br>
              <a:rPr lang="en-US" sz="2400" dirty="0"/>
            </a:br>
            <a:r>
              <a:rPr lang="en-US" sz="2400" dirty="0"/>
              <a:t>	@ university of </a:t>
            </a:r>
            <a:r>
              <a:rPr lang="en-US" sz="2400" dirty="0" err="1"/>
              <a:t>innsbruck</a:t>
            </a:r>
            <a:endParaRPr lang="en-US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studied </a:t>
            </a:r>
            <a:r>
              <a:rPr lang="en-US" sz="2400" b="1" dirty="0"/>
              <a:t>software engineering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fh</a:t>
            </a:r>
            <a:r>
              <a:rPr lang="en-US" sz="2400" dirty="0"/>
              <a:t> </a:t>
            </a:r>
            <a:r>
              <a:rPr lang="en-US" sz="2400" dirty="0" err="1"/>
              <a:t>hagenberg</a:t>
            </a:r>
            <a:endParaRPr lang="de-AT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b="1" dirty="0"/>
              <a:t>working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Innerspace</a:t>
            </a:r>
            <a:br>
              <a:rPr lang="en-US" sz="2400" dirty="0"/>
            </a:br>
            <a:r>
              <a:rPr lang="en-US" sz="2400" dirty="0"/>
              <a:t>	@ softaware</a:t>
            </a:r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endParaRPr lang="en-US" sz="2400" i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2670371-10BA-4722-899B-10C66F84CEF6}"/>
              </a:ext>
            </a:extLst>
          </p:cNvPr>
          <p:cNvSpPr txBox="1"/>
          <p:nvPr/>
        </p:nvSpPr>
        <p:spPr>
          <a:xfrm>
            <a:off x="3971564" y="4281151"/>
            <a:ext cx="6505200" cy="225505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just"/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#types #docker #typescript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ux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#types #windows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continousintegration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dotnetcore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#types #graphs #electron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vue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vuex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#react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errorlesssoftware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#dx #types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xplatform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#azure #angular #types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haskell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idris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purescript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statecharts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#reactivity #typestyle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droneio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#types #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continuousdeployment</a:t>
            </a:r>
            <a:endParaRPr lang="en-US" sz="22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3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nerspace - Promotion Video">
            <a:hlinkClick r:id="" action="ppaction://media"/>
            <a:extLst>
              <a:ext uri="{FF2B5EF4-FFF2-40B4-BE49-F238E27FC236}">
                <a16:creationId xmlns:a16="http://schemas.microsoft.com/office/drawing/2014/main" id="{963E30FF-5311-4E79-BD7C-116D95BEE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99509" y="0"/>
            <a:ext cx="12798781" cy="7199314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668C760-6012-4470-8709-5785DC77C0FF}"/>
              </a:ext>
            </a:extLst>
          </p:cNvPr>
          <p:cNvSpPr/>
          <p:nvPr/>
        </p:nvSpPr>
        <p:spPr>
          <a:xfrm>
            <a:off x="-1" y="-1"/>
            <a:ext cx="10799763" cy="7199314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6B62716-60F9-4256-9A1F-5E8597A437BC}"/>
              </a:ext>
            </a:extLst>
          </p:cNvPr>
          <p:cNvSpPr txBox="1"/>
          <p:nvPr/>
        </p:nvSpPr>
        <p:spPr>
          <a:xfrm>
            <a:off x="5142882" y="6059207"/>
            <a:ext cx="5656881" cy="1140106"/>
          </a:xfrm>
          <a:prstGeom prst="rect">
            <a:avLst/>
          </a:prstGeom>
          <a:noFill/>
        </p:spPr>
        <p:txBody>
          <a:bodyPr wrap="square" rIns="180000" bIns="108000" rtlCol="0" anchor="b" anchorCtr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VIRTUAL REALITY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BEHAVIORAL TRAINING</a:t>
            </a:r>
            <a:endParaRPr lang="de-AT" sz="3200" b="1" dirty="0">
              <a:solidFill>
                <a:schemeClr val="bg1"/>
              </a:solidFill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9D882D-314C-4A8B-9EB1-58EC659DB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383" y="2627313"/>
            <a:ext cx="5398996" cy="19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2DA9D-77A6-48AF-B160-87B93DA0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060" y="0"/>
            <a:ext cx="2808703" cy="7199313"/>
          </a:xfrm>
          <a:solidFill>
            <a:schemeClr val="tx1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</a:rPr>
              <a:t>?</a:t>
            </a:r>
            <a:endParaRPr lang="de-AT" sz="12000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4F9EF5-FF01-4CC6-B618-869DCE73B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85" y="1315707"/>
            <a:ext cx="6381884" cy="4567898"/>
          </a:xfrm>
        </p:spPr>
        <p:txBody>
          <a:bodyPr anchor="ctr"/>
          <a:lstStyle/>
          <a:p>
            <a:pPr marL="0" indent="0">
              <a:spcAft>
                <a:spcPts val="2400"/>
              </a:spcAft>
              <a:buNone/>
            </a:pPr>
            <a:r>
              <a:rPr lang="en-US" dirty="0"/>
              <a:t>Who of you has ever used Type-Systems?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US" dirty="0"/>
              <a:t>Who of you has used </a:t>
            </a:r>
            <a:r>
              <a:rPr lang="en-US" dirty="0" err="1"/>
              <a:t>vuex</a:t>
            </a:r>
            <a:r>
              <a:rPr lang="en-US" dirty="0"/>
              <a:t>?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US" dirty="0"/>
              <a:t>Who of you has used React/JSX/TSX?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US" dirty="0"/>
              <a:t>Who of you has any experience with Functional Programming?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5272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63F48-7A27-42B8-BB55-634F298CD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TypeScript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A94039-E7A5-4DB0-9F46-0C9683947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https://www.typescriptlang.org/index.html</a:t>
            </a:r>
          </a:p>
          <a:p>
            <a:r>
              <a:rPr lang="de-AT" dirty="0"/>
              <a:t>https://stackblitz.com/edit/vancity-typescript-basics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E42C20C-D4F0-49AC-B858-93A252EFD30E}"/>
              </a:ext>
            </a:extLst>
          </p:cNvPr>
          <p:cNvSpPr/>
          <p:nvPr/>
        </p:nvSpPr>
        <p:spPr>
          <a:xfrm>
            <a:off x="168075" y="6162022"/>
            <a:ext cx="10463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AT" dirty="0"/>
              <a:t>https://pragprog.com/book/swdddf/domain-modeling-made-functional</a:t>
            </a:r>
          </a:p>
          <a:p>
            <a:pPr algn="ctr"/>
            <a:r>
              <a:rPr lang="de-AT" dirty="0"/>
              <a:t>https://fsharpforfunandprofit.com/ddd/</a:t>
            </a:r>
          </a:p>
        </p:txBody>
      </p:sp>
    </p:spTree>
    <p:extLst>
      <p:ext uri="{BB962C8B-B14F-4D97-AF65-F5344CB8AC3E}">
        <p14:creationId xmlns:p14="http://schemas.microsoft.com/office/powerpoint/2010/main" val="243831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509740" y="2269035"/>
            <a:ext cx="7780283" cy="26612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 have to excuse myself with a </a:t>
            </a:r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small </a:t>
            </a:r>
            <a:r>
              <a:rPr lang="en-US" i="1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sorry</a:t>
            </a:r>
            <a:r>
              <a:rPr lang="en-US" sz="24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for showing you the following </a:t>
            </a:r>
            <a:r>
              <a:rPr lang="de-AT" sz="2400" dirty="0">
                <a:solidFill>
                  <a:schemeClr val="bg1"/>
                </a:solidFill>
              </a:rPr>
              <a:t>🙈</a:t>
            </a:r>
            <a:endParaRPr lang="en-US" sz="2400" dirty="0">
              <a:solidFill>
                <a:schemeClr val="bg1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>
              <a:lnSpc>
                <a:spcPct val="120000"/>
              </a:lnSpc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... but I told myself I have to present this at every java…script-meetup I talk at </a:t>
            </a:r>
            <a:r>
              <a:rPr lang="de-AT" sz="2400" dirty="0">
                <a:solidFill>
                  <a:schemeClr val="bg1"/>
                </a:solidFill>
              </a:rPr>
              <a:t>🙃</a:t>
            </a:r>
            <a:endParaRPr lang="de-AT" sz="2400" dirty="0">
              <a:solidFill>
                <a:schemeClr val="bg1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35495E"/>
      </a:dk1>
      <a:lt1>
        <a:sysClr val="window" lastClr="FFFFFF"/>
      </a:lt1>
      <a:dk2>
        <a:srgbClr val="41B883"/>
      </a:dk2>
      <a:lt2>
        <a:srgbClr val="E7E6E6"/>
      </a:lt2>
      <a:accent1>
        <a:srgbClr val="B1F69A"/>
      </a:accent1>
      <a:accent2>
        <a:srgbClr val="6DDDC6"/>
      </a:accent2>
      <a:accent3>
        <a:srgbClr val="51D3D9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954F72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347</Words>
  <Application>Microsoft Office PowerPoint</Application>
  <PresentationFormat>Benutzerdefiniert</PresentationFormat>
  <Paragraphs>61</Paragraphs>
  <Slides>11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2" baseType="lpstr">
      <vt:lpstr>Arial</vt:lpstr>
      <vt:lpstr>Calibri</vt:lpstr>
      <vt:lpstr>Fira Code</vt:lpstr>
      <vt:lpstr>Lato Black</vt:lpstr>
      <vt:lpstr>Lato Heavy</vt:lpstr>
      <vt:lpstr>Lato Light</vt:lpstr>
      <vt:lpstr>Lato Medium</vt:lpstr>
      <vt:lpstr>Lato Semibold</vt:lpstr>
      <vt:lpstr>Segoe UI Emoji</vt:lpstr>
      <vt:lpstr>Times New Roman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?</vt:lpstr>
      <vt:lpstr>TypeScript</vt:lpstr>
      <vt:lpstr>PowerPoint-Präsentation</vt:lpstr>
      <vt:lpstr>vuex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Bernhard Mayr</dc:creator>
  <cp:lastModifiedBy>Bernhard Mayr</cp:lastModifiedBy>
  <cp:revision>160</cp:revision>
  <dcterms:created xsi:type="dcterms:W3CDTF">2017-05-29T07:50:28Z</dcterms:created>
  <dcterms:modified xsi:type="dcterms:W3CDTF">2018-09-26T01:20:35Z</dcterms:modified>
</cp:coreProperties>
</file>